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25B2011-43EE-46B8-81AA-F596C5E9E9FF}">
  <a:tblStyle styleId="{525B2011-43EE-46B8-81AA-F596C5E9E9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b654b397_0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b654b397_0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654b397_0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b654b397_0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b654b397_0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b654b397_0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b654b397_0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b654b397_0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b654b397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b654b397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b654b397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b654b397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b654b397_0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b654b397_0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b654b397_0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b654b397_0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b654b397_0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b654b397_0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b654b397_0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b654b397_0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654b397_04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654b397_04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b654b397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b654b397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b654b397_0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b654b397_0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b654b397_0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b654b397_0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b654b397_0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b654b397_0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b654b397_0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b654b397_0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b654b397_0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b654b397_0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b654b397_0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b654b397_0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b654b397_0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b654b397_0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b654b397_0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b654b397_0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b654b397_0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b654b397_0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f4f3288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f4f3288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b654b397_0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b654b397_0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b654b397_0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b654b397_0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b654b397_0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b654b397_0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b654b397_0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b654b397_0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b654b397_0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b654b397_0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2b654b397_0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2b654b397_0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2b654b397_0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2b654b397_0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2b654b397_0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2b654b397_0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b654b397_0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2b654b397_0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2b654b397_0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2b654b397_0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f4f3288_0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f4f3288_0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b654b397_0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2b654b397_0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2b654b397_0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2b654b397_0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2b654b397_0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2b654b397_0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b654b397_0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2b654b397_0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2b654b397_0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2b654b397_0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2b654b397_0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2b654b397_0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b654b397_0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2b654b397_0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2b654b397_0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2b654b397_0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b654b397_0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2b654b397_0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b654b397_0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2b654b397_0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f4f3288_0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af4f3288_0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2b654b397_0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2b654b397_0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2b654b397_0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2b654b397_0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2b654b397_0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2b654b397_0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2b654b397_0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2b654b397_0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b654b397_0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2b654b397_0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2b654b397_0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2b654b397_0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2b654b397_0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2b654b397_0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b654b397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b654b397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654b397_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654b397_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654b397_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b654b397_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654b397_0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b654b397_0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0"/>
            <a:ext cx="9144000" cy="69021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flipH="1">
            <a:off x="-3833" y="16053"/>
            <a:ext cx="10925833" cy="6881035"/>
          </a:xfrm>
          <a:custGeom>
            <a:avLst/>
            <a:gdLst/>
            <a:ahLst/>
            <a:cxnLst/>
            <a:rect l="l" t="t" r="r" b="b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14659" y="881"/>
            <a:ext cx="10500941" cy="6881035"/>
          </a:xfrm>
          <a:custGeom>
            <a:avLst/>
            <a:gdLst/>
            <a:ahLst/>
            <a:cxnLst/>
            <a:rect l="l" t="t" r="r" b="b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846667" y="-882"/>
            <a:ext cx="2167467" cy="6906895"/>
          </a:xfrm>
          <a:custGeom>
            <a:avLst/>
            <a:gdLst/>
            <a:ahLst/>
            <a:cxnLst/>
            <a:rect l="l" t="t" r="r" b="b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10800000" flipH="1">
            <a:off x="-524934" y="-4974"/>
            <a:ext cx="1403435" cy="6906895"/>
          </a:xfrm>
          <a:custGeom>
            <a:avLst/>
            <a:gdLst/>
            <a:ahLst/>
            <a:cxnLst/>
            <a:rect l="l" t="t" r="r" b="b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900" cy="9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l" t="t" r="r" b="b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l" t="t" r="r" b="b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l" t="t" r="r" b="b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l" t="t" r="r" b="b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l" t="t" r="r" b="b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l" t="t" r="r" b="b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l" t="t" r="r" b="b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l" t="t" r="r" b="b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5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l" t="t" r="r" b="b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6"/>
          <p:cNvGrpSpPr/>
          <p:nvPr/>
        </p:nvGrpSpPr>
        <p:grpSpPr>
          <a:xfrm>
            <a:off x="-6264" y="4933387"/>
            <a:ext cx="9150267" cy="3100651"/>
            <a:chOff x="-6264" y="4933387"/>
            <a:chExt cx="9150267" cy="3100651"/>
          </a:xfrm>
        </p:grpSpPr>
        <p:sp>
          <p:nvSpPr>
            <p:cNvPr id="36" name="Google Shape;36;p6"/>
            <p:cNvSpPr/>
            <p:nvPr/>
          </p:nvSpPr>
          <p:spPr>
            <a:xfrm>
              <a:off x="-8" y="5537200"/>
              <a:ext cx="9144009" cy="1574769"/>
            </a:xfrm>
            <a:custGeom>
              <a:avLst/>
              <a:gdLst/>
              <a:ahLst/>
              <a:cxnLst/>
              <a:rect l="l" t="t" r="r" b="b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6"/>
            <p:cNvSpPr/>
            <p:nvPr/>
          </p:nvSpPr>
          <p:spPr>
            <a:xfrm rot="5400000" flipH="1">
              <a:off x="3018543" y="1908579"/>
              <a:ext cx="3100651" cy="9150267"/>
            </a:xfrm>
            <a:custGeom>
              <a:avLst/>
              <a:gdLst/>
              <a:ahLst/>
              <a:cxnLst/>
              <a:rect l="l" t="t" r="r" b="b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-8" y="5740400"/>
              <a:ext cx="9144011" cy="1574769"/>
            </a:xfrm>
            <a:custGeom>
              <a:avLst/>
              <a:gdLst/>
              <a:ahLst/>
              <a:cxnLst/>
              <a:rect l="l" t="t" r="r" b="b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wave"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rebuchet MS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rebuchet MS"/>
              <a:buChar char="○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Char char="■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riccurts@gmail.com" TargetMode="External"/><Relationship Id="rId7" Type="http://schemas.openxmlformats.org/officeDocument/2006/relationships/hyperlink" Target="http://creativecommons.org/licenses/by-nc/3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controlaltachieve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46.xml"/><Relationship Id="rId18" Type="http://schemas.openxmlformats.org/officeDocument/2006/relationships/slide" Target="slide48.xml"/><Relationship Id="rId26" Type="http://schemas.openxmlformats.org/officeDocument/2006/relationships/slide" Target="slide32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34.xml"/><Relationship Id="rId12" Type="http://schemas.openxmlformats.org/officeDocument/2006/relationships/slide" Target="slide36.xml"/><Relationship Id="rId17" Type="http://schemas.openxmlformats.org/officeDocument/2006/relationships/slide" Target="slide38.xml"/><Relationship Id="rId25" Type="http://schemas.openxmlformats.org/officeDocument/2006/relationships/slide" Target="slide22.xml"/><Relationship Id="rId2" Type="http://schemas.openxmlformats.org/officeDocument/2006/relationships/notesSlide" Target="../notesSlides/notesSlide3.xml"/><Relationship Id="rId16" Type="http://schemas.openxmlformats.org/officeDocument/2006/relationships/slide" Target="slide28.xml"/><Relationship Id="rId20" Type="http://schemas.openxmlformats.org/officeDocument/2006/relationships/slide" Target="slide20.xml"/><Relationship Id="rId29" Type="http://schemas.openxmlformats.org/officeDocument/2006/relationships/slide" Target="slide54.xml"/><Relationship Id="rId1" Type="http://schemas.openxmlformats.org/officeDocument/2006/relationships/slideLayout" Target="../slideLayouts/slideLayout4.xml"/><Relationship Id="rId6" Type="http://schemas.openxmlformats.org/officeDocument/2006/relationships/slide" Target="slide24.xml"/><Relationship Id="rId11" Type="http://schemas.openxmlformats.org/officeDocument/2006/relationships/slide" Target="slide26.xml"/><Relationship Id="rId24" Type="http://schemas.openxmlformats.org/officeDocument/2006/relationships/slide" Target="slide12.xml"/><Relationship Id="rId5" Type="http://schemas.openxmlformats.org/officeDocument/2006/relationships/slide" Target="slide14.xml"/><Relationship Id="rId15" Type="http://schemas.openxmlformats.org/officeDocument/2006/relationships/slide" Target="slide18.xml"/><Relationship Id="rId23" Type="http://schemas.openxmlformats.org/officeDocument/2006/relationships/slide" Target="slide50.xml"/><Relationship Id="rId28" Type="http://schemas.openxmlformats.org/officeDocument/2006/relationships/slide" Target="slide52.xml"/><Relationship Id="rId10" Type="http://schemas.openxmlformats.org/officeDocument/2006/relationships/slide" Target="slide16.xml"/><Relationship Id="rId19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8.xml"/><Relationship Id="rId22" Type="http://schemas.openxmlformats.org/officeDocument/2006/relationships/slide" Target="slide40.xml"/><Relationship Id="rId27" Type="http://schemas.openxmlformats.org/officeDocument/2006/relationships/slide" Target="slide4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ctrTitle"/>
          </p:nvPr>
        </p:nvSpPr>
        <p:spPr>
          <a:xfrm>
            <a:off x="946165" y="2694005"/>
            <a:ext cx="7050900" cy="14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5-topic Template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6" name="Google Shape;46;p8"/>
          <p:cNvSpPr txBox="1">
            <a:spLocks noGrp="1"/>
          </p:cNvSpPr>
          <p:nvPr>
            <p:ph type="subTitle" idx="1"/>
          </p:nvPr>
        </p:nvSpPr>
        <p:spPr>
          <a:xfrm>
            <a:off x="316925" y="4362125"/>
            <a:ext cx="8618700" cy="129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by Eric Curts</a:t>
            </a: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ericcurts@gmail.com</a:t>
            </a: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ControlAltAchieve.com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47" name="Google Shape;47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15475" y="1165425"/>
            <a:ext cx="6512300" cy="193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8750" y="6103250"/>
            <a:ext cx="1368100" cy="47867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1837200" y="5781399"/>
            <a:ext cx="6872100" cy="9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This slideshow is licensed under a Creative Commons Attribution Non-Commercial 3.0 United States license.  For more information about this license see </a:t>
            </a:r>
            <a:r>
              <a:rPr lang="en" u="sng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http://creativecommons.org/licenses/by-nc/3.0/</a:t>
            </a:r>
            <a:r>
              <a:rPr lang="en">
                <a:solidFill>
                  <a:srgbClr val="FFFFFF"/>
                </a:solidFill>
              </a:rPr>
              <a:t> (In short, you can copy, distribute, and adapt this work as long as you give proper attribution and do not charge for it.)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Who is at risk for cervical cancer?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25" name="Google Shape;125;p1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6" name="Google Shape;126;p1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7" name="Google Shape;127;p1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Everyone who has a cervix (all women)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34" name="Google Shape;134;p1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5" name="Google Shape;135;p1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6" name="Google Shape;136;p1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Which cancer can be prevented?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43" name="Google Shape;143;p1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4" name="Google Shape;144;p1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5" name="Google Shape;145;p1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Cervical cancer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52" name="Google Shape;152;p2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3" name="Google Shape;153;p2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4" name="Google Shape;154;p2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Why is it important for people to get the HPV vaccine?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61" name="Google Shape;161;p2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2" name="Google Shape;162;p2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3" name="Google Shape;163;p2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To avoid having HPV-associated cancers in adulthood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70" name="Google Shape;170;p2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1" name="Google Shape;171;p2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2" name="Google Shape;172;p2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vaccine can prevent various types of cancer?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79" name="Google Shape;179;p2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0" name="Google Shape;180;p2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81" name="Google Shape;181;p2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HPV vaccine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88" name="Google Shape;188;p2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9" name="Google Shape;189;p2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0" name="Google Shape;190;p2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are the HPV-associated cancers in women?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97" name="Google Shape;197;p2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8" name="Google Shape;198;p2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9" name="Google Shape;199;p2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V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ulvar, vaginal, cervical, anal, and oropharyngeal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06" name="Google Shape;206;p2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7" name="Google Shape;207;p2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8" name="Google Shape;208;p2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>
            <a:hlinkClick r:id="" action="ppaction://hlinkshowjump?jump=nextslide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56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This is a </a:t>
            </a:r>
            <a:r>
              <a:rPr lang="en" sz="1800">
                <a:solidFill>
                  <a:srgbClr val="FFFF00"/>
                </a:solidFill>
              </a:rPr>
              <a:t>READ ONLY</a:t>
            </a:r>
            <a:r>
              <a:rPr lang="en" sz="1800">
                <a:solidFill>
                  <a:srgbClr val="FFFFFF"/>
                </a:solidFill>
              </a:rPr>
              <a:t> Google Slide Presentation. You need to </a:t>
            </a:r>
            <a:r>
              <a:rPr lang="en" sz="1800">
                <a:solidFill>
                  <a:srgbClr val="FFFF00"/>
                </a:solidFill>
              </a:rPr>
              <a:t>MAKE YOUR OWN COPY</a:t>
            </a:r>
            <a:r>
              <a:rPr lang="en" sz="1800">
                <a:solidFill>
                  <a:srgbClr val="FFFFFF"/>
                </a:solidFill>
              </a:rPr>
              <a:t> of this slideshow so you can edit it and create your own Jeopardy game.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To make your own copy, first be sure to be logged into your Google account, then click “File” and “Make a copy…” in the menu above.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Once you have your own copy of the slideshow you can now make your changes.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Edit the title slide as needed to name your Jeopardy game.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On the “Jeopardy Board” slide, replace the generic topic headings with your real topics. Reduce the font size if needed to fit your topic text to the box.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On each “Question” and “Answer” slide, simply type in your question and answer text to replace the placeholder text in the middle of the slide.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Everything is already hyperlinked to go to the correct slides, so no links need to be added.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All other text and items on each slide are linked back to that same slide so the user will not accidentally move to the next slide.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Delete this slide when done creating your Jeopardy game.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Editing Directions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are the HPV-associated cancers in men?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15" name="Google Shape;215;p2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6" name="Google Shape;216;p2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17" name="Google Shape;217;p2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P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enile, anal, and oropharyngeal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24" name="Google Shape;224;p2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5" name="Google Shape;225;p2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26" name="Google Shape;226;p2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here can children and adolescents get the HPV vaccine?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33" name="Google Shape;233;p2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4" name="Google Shape;234;p2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35" name="Google Shape;235;p2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3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Health clinics and the health department (and schools if they offer it)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42" name="Google Shape;242;p3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2 -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3" name="Google Shape;243;p3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44" name="Google Shape;244;p3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3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What is the Alabama state capitol?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51" name="Google Shape;251;p3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2" name="Google Shape;252;p3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53" name="Google Shape;253;p3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3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Montgomery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60" name="Google Shape;260;p3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1" name="Google Shape;261;p3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2" name="Google Shape;262;p3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What is the Alabama state flower?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69" name="Google Shape;269;p3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0" name="Google Shape;270;p3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71" name="Google Shape;271;p3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3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Camelia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78" name="Google Shape;278;p3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9" name="Google Shape;279;p3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80" name="Google Shape;280;p3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Which Alabama city is known as the “Rocket City” for its ties to NASA?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87" name="Google Shape;287;p3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8" name="Google Shape;288;p3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89" name="Google Shape;289;p3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3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Huntsville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96" name="Google Shape;296;p3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7" name="Google Shape;297;p3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8" name="Google Shape;298;p3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33"/>
            <a:ext cx="4932900" cy="13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JEOPARDY BOARD</a:t>
            </a:r>
            <a:endParaRPr>
              <a:solidFill>
                <a:srgbClr val="FFFF00"/>
              </a:solidFill>
            </a:endParaRPr>
          </a:p>
        </p:txBody>
      </p:sp>
      <p:graphicFrame>
        <p:nvGraphicFramePr>
          <p:cNvPr id="63" name="Google Shape;63;p10"/>
          <p:cNvGraphicFramePr/>
          <p:nvPr>
            <p:extLst>
              <p:ext uri="{D42A27DB-BD31-4B8C-83A1-F6EECF244321}">
                <p14:modId xmlns:p14="http://schemas.microsoft.com/office/powerpoint/2010/main" val="3324888345"/>
              </p:ext>
            </p:extLst>
          </p:nvPr>
        </p:nvGraphicFramePr>
        <p:xfrm>
          <a:off x="84750" y="1417833"/>
          <a:ext cx="9009375" cy="5461195"/>
        </p:xfrm>
        <a:graphic>
          <a:graphicData uri="http://schemas.openxmlformats.org/drawingml/2006/table">
            <a:tbl>
              <a:tblPr>
                <a:noFill/>
                <a:tableStyleId>{525B2011-43EE-46B8-81AA-F596C5E9E9FF}</a:tableStyleId>
              </a:tblPr>
              <a:tblGrid>
                <a:gridCol w="180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5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rgbClr val="FFFFFF"/>
                          </a:solidFill>
                          <a:uFill>
                            <a:noFill/>
                          </a:uFill>
                        </a:rPr>
                        <a:t>Cervical Cancer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rgbClr val="FFFFFF"/>
                          </a:solidFill>
                          <a:uFill>
                            <a:noFill/>
                          </a:uFill>
                        </a:rPr>
                        <a:t>HPV</a:t>
                      </a:r>
                      <a:endParaRPr sz="19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rgbClr val="FFFFFF"/>
                          </a:solidFill>
                          <a:uFill>
                            <a:noFill/>
                          </a:uFill>
                        </a:rPr>
                        <a:t>Alabama</a:t>
                      </a:r>
                      <a:endParaRPr sz="19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rgbClr val="FFFFFF"/>
                          </a:solidFill>
                          <a:uFill>
                            <a:noFill/>
                          </a:uFill>
                        </a:rPr>
                        <a:t>Vaccination</a:t>
                      </a:r>
                      <a:endParaRPr sz="19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rgbClr val="FFFFFF"/>
                          </a:solidFill>
                          <a:uFill>
                            <a:noFill/>
                          </a:uFill>
                        </a:rPr>
                        <a:t>Screening</a:t>
                      </a:r>
                      <a:endParaRPr sz="19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$100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$200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$300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$400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 dirty="0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$500</a:t>
                      </a:r>
                      <a:endParaRPr sz="1900" dirty="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4" name="Google Shape;64;p10">
            <a:hlinkClick r:id="rId29" action="ppaction://hlinksldjump"/>
          </p:cNvPr>
          <p:cNvSpPr txBox="1"/>
          <p:nvPr/>
        </p:nvSpPr>
        <p:spPr>
          <a:xfrm>
            <a:off x="6405700" y="434767"/>
            <a:ext cx="2482500" cy="574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00"/>
                </a:solidFill>
                <a:uFill>
                  <a:noFill/>
                </a:uFill>
                <a:hlinkClick r:id="rId2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FINAL JEOPARDY</a:t>
            </a:r>
            <a:endParaRPr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3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What is Alabama’s nickname?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05" name="Google Shape;305;p3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6" name="Google Shape;306;p3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7" name="Google Shape;307;p3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3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The Yellowhammer state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14" name="Google Shape;314;p3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5" name="Google Shape;315;p3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16" name="Google Shape;316;p3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What is the oldest town in Alabama?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23" name="Google Shape;323;p3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24" name="Google Shape;324;p3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25" name="Google Shape;325;p3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4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Mobile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32" name="Google Shape;332;p4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3 -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33" name="Google Shape;333;p4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34" name="Google Shape;334;p4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How many doses of the HPV vaccine should boys and girls under 15 years of age get?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41" name="Google Shape;341;p4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2" name="Google Shape;342;p4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43" name="Google Shape;343;p4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4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Two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50" name="Google Shape;350;p4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1" name="Google Shape;351;p4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52" name="Google Shape;352;p4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4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are the long-term side effects of the HPV vaccine?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59" name="Google Shape;359;p4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0" name="Google Shape;360;p4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61" name="Google Shape;361;p4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4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None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68" name="Google Shape;368;p4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9" name="Google Shape;369;p4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70" name="Google Shape;370;p4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is the earliest age a boy or girl can get the HPV vaccine?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77" name="Google Shape;377;p4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8" name="Google Shape;378;p4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79" name="Google Shape;379;p4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4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9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86" name="Google Shape;386;p4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7" name="Google Shape;387;p4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88" name="Google Shape;388;p4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is the name for more than 100 different diseases in which abnormal cells divide without order or control?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71" name="Google Shape;71;p1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2" name="Google Shape;72;p1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 dirty="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3" name="Google Shape;73;p1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4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How much does the HPV vaccine cost?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395" name="Google Shape;395;p4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96" name="Google Shape;396;p4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97" name="Google Shape;397;p4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4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Nothing. </a:t>
            </a: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I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t is covered by health insurance or free at the health department if children and adolescents between 9 and 18 do not have health insurance.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04" name="Google Shape;404;p4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05" name="Google Shape;405;p4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06" name="Google Shape;406;p4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4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4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hat are the side effects of the HPV vaccine?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13" name="Google Shape;413;p4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14" name="Google Shape;414;p4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15" name="Google Shape;415;p4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5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5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The same as any other vaccine (e.g. headaches, sore arm, dizziness, fever, nausea)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22" name="Google Shape;422;p5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4 -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23" name="Google Shape;423;p5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24" name="Google Shape;424;p5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5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G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etting screening test for cancer in order to find it in its beginning stages is called?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31" name="Google Shape;431;p5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32" name="Google Shape;432;p5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33" name="Google Shape;433;p5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5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5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Early Detection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40" name="Google Shape;440;p5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41" name="Google Shape;441;p5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42" name="Google Shape;442;p5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5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5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How does screening prevent cervical cancer?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49" name="Google Shape;449;p5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50" name="Google Shape;450;p5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51" name="Google Shape;451;p5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5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5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</a:rPr>
              <a:t>Screening detects changes BEFORE it turns into cancer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58" name="Google Shape;458;p5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59" name="Google Shape;459;p5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60" name="Google Shape;460;p5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5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5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ho should get screened for cervical cancer?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67" name="Google Shape;467;p5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68" name="Google Shape;468;p5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69" name="Google Shape;469;p5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5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omen between the ages of 21 and 65/People with a cervix between the ages of 21 and 65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76" name="Google Shape;476;p5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77" name="Google Shape;477;p5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78" name="Google Shape;478;p5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C</a:t>
            </a: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a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ncer 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80" name="Google Shape;80;p1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1" name="Google Shape;81;p1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 dirty="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2" name="Google Shape;82;p1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5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5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H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ow often should women get screened for cervical cancer?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85" name="Google Shape;485;p5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86" name="Google Shape;486;p5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87" name="Google Shape;487;p5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5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E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very three years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494" name="Google Shape;494;p5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95" name="Google Shape;495;p5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96" name="Google Shape;496;p5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5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5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here can women get screened for cervical cancer?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503" name="Google Shape;503;p5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04" name="Google Shape;504;p5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05" name="Google Shape;505;p5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6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H</a:t>
            </a: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ealth department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512" name="Google Shape;512;p6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5 -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13" name="Google Shape;513;p6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14" name="Google Shape;514;p6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6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6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514525" y="1672226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FINAL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522" name="Google Shape;522;p6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</a:t>
            </a: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23" name="Google Shape;523;p6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61">
            <a:hlinkClick r:id="rId3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40052" y="2605845"/>
            <a:ext cx="5731725" cy="170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6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6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What program is working to eliminate cervical cancer as a public health problem in Alabama?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531" name="Google Shape;531;p6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Final Jeopardy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32" name="Google Shape;532;p62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33" name="Google Shape;533;p62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6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6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uFill>
                  <a:noFill/>
                </a:uFill>
              </a:rPr>
              <a:t>OPERATION WIPE OUT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540" name="Google Shape;540;p6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Final Jeopardy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41" name="Google Shape;541;p63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42" name="Google Shape;542;p63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This virus can affect both boys and girls, and lead to various types of cancer, including cancer of the mouth?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89" name="Google Shape;89;p1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0" name="Google Shape;90;p1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1" name="Google Shape;91;p1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Human Papillomavirus (HPV)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98" name="Google Shape;98;p1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9" name="Google Shape;99;p1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0" name="Google Shape;100;p1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What can happen when abnormal cells begin to grow in the cervix?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07" name="Google Shape;107;p1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8" name="Google Shape;108;p1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9" name="Google Shape;109;p1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>
            <a:hlinkClick r:id="rId3" action="ppaction://hlinksldjump"/>
          </p:cNvPr>
          <p:cNvSpPr/>
          <p:nvPr/>
        </p:nvSpPr>
        <p:spPr>
          <a:xfrm>
            <a:off x="0" y="489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uFill>
                  <a:noFill/>
                </a:uFill>
              </a:rPr>
              <a:t>Cervical Cancer</a:t>
            </a:r>
            <a:endParaRPr lang="en-US" sz="4800" dirty="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16" name="Google Shape;116;p1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Topic 1 -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7" name="Google Shape;117;p1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8" name="Google Shape;118;p1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1380</Words>
  <Application>Microsoft Office PowerPoint</Application>
  <PresentationFormat>On-screen Show (4:3)</PresentationFormat>
  <Paragraphs>205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Trebuchet MS</vt:lpstr>
      <vt:lpstr>Wave</vt:lpstr>
      <vt:lpstr>5-topic Template</vt:lpstr>
      <vt:lpstr>Editing Directions</vt:lpstr>
      <vt:lpstr>JEOPARDY BOARD</vt:lpstr>
      <vt:lpstr>Topic 1 - $100 Question</vt:lpstr>
      <vt:lpstr>Topic 1 - $100 Answer</vt:lpstr>
      <vt:lpstr>Topic 1 - $200 Question</vt:lpstr>
      <vt:lpstr>Topic 1 - $200 Answer</vt:lpstr>
      <vt:lpstr>Topic 1 - $300 Question</vt:lpstr>
      <vt:lpstr>Topic 1 - $300 Answer</vt:lpstr>
      <vt:lpstr>Topic 1 - $400 Question</vt:lpstr>
      <vt:lpstr>Topic 1 - $400 Answer</vt:lpstr>
      <vt:lpstr>Topic 1 - $500 Question</vt:lpstr>
      <vt:lpstr>Topic 1 - $500 Answer</vt:lpstr>
      <vt:lpstr>Topic 2 - $100 Question</vt:lpstr>
      <vt:lpstr>Topic 2 - $100 Answer</vt:lpstr>
      <vt:lpstr>Topic 2 - $200 Question</vt:lpstr>
      <vt:lpstr>Topic 2 - $200 Answer</vt:lpstr>
      <vt:lpstr>Topic 2 - $300 Question</vt:lpstr>
      <vt:lpstr>Topic 2 - $300 Answer</vt:lpstr>
      <vt:lpstr>Topic 2 - $400 Question</vt:lpstr>
      <vt:lpstr>Topic 2 - $400 Answer</vt:lpstr>
      <vt:lpstr>Topic 2 - $500 Question</vt:lpstr>
      <vt:lpstr>Topic 2 - $500 Answer</vt:lpstr>
      <vt:lpstr>Topic 3 - $100 Question</vt:lpstr>
      <vt:lpstr>Topic 3 - $100 Answer</vt:lpstr>
      <vt:lpstr>Topic 3 - $200 Question</vt:lpstr>
      <vt:lpstr>Topic 3 - $200 Answer</vt:lpstr>
      <vt:lpstr>Topic 3 - $300 Question</vt:lpstr>
      <vt:lpstr>Topic 3 - $300 Answer</vt:lpstr>
      <vt:lpstr>Topic 3 - $400 Question</vt:lpstr>
      <vt:lpstr>Topic 3 - $400 Answer</vt:lpstr>
      <vt:lpstr>Topic 3 - $500 Question</vt:lpstr>
      <vt:lpstr>Topic 3 - $500 Answer</vt:lpstr>
      <vt:lpstr>Topic 4 - $100 Question</vt:lpstr>
      <vt:lpstr>Topic 4 - $100 Answer</vt:lpstr>
      <vt:lpstr>Topic 4 - $200 Question</vt:lpstr>
      <vt:lpstr>Topic 4 - $200 Answer</vt:lpstr>
      <vt:lpstr>Topic 4 - $300 Question</vt:lpstr>
      <vt:lpstr>Topic 4 - $300 Answer</vt:lpstr>
      <vt:lpstr>Topic 4 - $400 Question</vt:lpstr>
      <vt:lpstr>Topic 4 - $400 Answer</vt:lpstr>
      <vt:lpstr>Topic 4 - $500 Question</vt:lpstr>
      <vt:lpstr>Topic 4 - $500 Answer</vt:lpstr>
      <vt:lpstr>Topic 5 - $100 Question</vt:lpstr>
      <vt:lpstr>Topic 5 - $100 Answer</vt:lpstr>
      <vt:lpstr>Topic 5 - $200 Question</vt:lpstr>
      <vt:lpstr>Topic 5 - $200 Answer</vt:lpstr>
      <vt:lpstr>Topic 5 - $300 Question</vt:lpstr>
      <vt:lpstr>Topic 5 - $300 Answer</vt:lpstr>
      <vt:lpstr>Topic 5 - $400 Question</vt:lpstr>
      <vt:lpstr>Topic 5 - $400 Answer</vt:lpstr>
      <vt:lpstr>Topic 5 - $500 Question</vt:lpstr>
      <vt:lpstr>Topic 5 - $500 Answer</vt:lpstr>
      <vt:lpstr>FINAL</vt:lpstr>
      <vt:lpstr>Final Jeopardy Question</vt:lpstr>
      <vt:lpstr>Final Jeopardy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Crivelli, Rivvi</dc:creator>
  <cp:lastModifiedBy>Crivelli, Rivvi</cp:lastModifiedBy>
  <cp:revision>9</cp:revision>
  <dcterms:modified xsi:type="dcterms:W3CDTF">2025-03-12T21:19:19Z</dcterms:modified>
</cp:coreProperties>
</file>